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9" Type="http://schemas.openxmlformats.org/officeDocument/2006/relationships/image" Target="../../word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6508" y="536616"/>
            <a:ext cx="5922274" cy="7213484"/>
            <a:chOff x="246508" y="536616"/>
            <a:chExt cx="5922274" cy="7213484"/>
          </a:xfrm>
        </p:grpSpPr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D0593D14-4ED4-4164-BDCC-BD160E84A91A}"/>
                </a:ext>
              </a:extLst>
            </p:cNvPr>
            <p:cNvSpPr txBox="1"/>
            <p:nvPr/>
          </p:nvSpPr>
          <p:spPr>
            <a:xfrm>
              <a:off x="356320" y="536616"/>
              <a:ext cx="30027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3-figure supplement 2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46508" y="1124519"/>
              <a:ext cx="5922274" cy="6625581"/>
              <a:chOff x="246508" y="1124519"/>
              <a:chExt cx="5922274" cy="6625581"/>
            </a:xfrm>
          </p:grpSpPr>
          <p:pic>
            <p:nvPicPr>
              <p:cNvPr id="267" name="Picture 2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57367" y="6033668"/>
                <a:ext cx="2257740" cy="971686"/>
              </a:xfrm>
              <a:prstGeom prst="rect">
                <a:avLst/>
              </a:prstGeom>
            </p:spPr>
          </p:pic>
          <p:sp>
            <p:nvSpPr>
              <p:cNvPr id="268" name="TextBox 267"/>
              <p:cNvSpPr txBox="1"/>
              <p:nvPr/>
            </p:nvSpPr>
            <p:spPr>
              <a:xfrm>
                <a:off x="2040554" y="5772058"/>
                <a:ext cx="68640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2984592" y="5772058"/>
                <a:ext cx="79060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</a:t>
                </a:r>
                <a:r>
                  <a:rPr lang="en-US" sz="11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791</a:t>
                </a:r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Ala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0" name="Straight Connector 269"/>
              <p:cNvCxnSpPr/>
              <p:nvPr/>
            </p:nvCxnSpPr>
            <p:spPr>
              <a:xfrm>
                <a:off x="2075749" y="6024043"/>
                <a:ext cx="61601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/>
              <p:cNvCxnSpPr/>
              <p:nvPr/>
            </p:nvCxnSpPr>
            <p:spPr>
              <a:xfrm>
                <a:off x="2853789" y="6022440"/>
                <a:ext cx="10972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2" name="TextBox 271"/>
              <p:cNvSpPr txBox="1"/>
              <p:nvPr/>
            </p:nvSpPr>
            <p:spPr>
              <a:xfrm>
                <a:off x="1249579" y="7254013"/>
                <a:ext cx="17700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 DNA sequence: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2901595" y="7254013"/>
                <a:ext cx="171393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CGGCGTGTGAGCTCC</a:t>
                </a:r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2901595" y="7488490"/>
                <a:ext cx="171393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CGGCGTGTG</a:t>
                </a:r>
                <a:r>
                  <a:rPr lang="en-US" sz="1100" b="1" u="sng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GC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CTCC</a:t>
                </a:r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1145384" y="7488490"/>
                <a:ext cx="187423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Ser</a:t>
                </a:r>
                <a:r>
                  <a:rPr lang="en-US" sz="11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791</a:t>
                </a:r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Ala DNA sequence:</a:t>
                </a: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3844861" y="7043853"/>
                <a:ext cx="47481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SacI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7" name="Straight Connector 276"/>
              <p:cNvCxnSpPr/>
              <p:nvPr/>
            </p:nvCxnSpPr>
            <p:spPr>
              <a:xfrm>
                <a:off x="3825611" y="7279912"/>
                <a:ext cx="5486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30442B-24A9-42EA-85BE-DCDE8DAC2741}"/>
                  </a:ext>
                </a:extLst>
              </p:cNvPr>
              <p:cNvSpPr txBox="1"/>
              <p:nvPr/>
            </p:nvSpPr>
            <p:spPr>
              <a:xfrm>
                <a:off x="246508" y="1124519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A829E5B7-2A3F-4C0C-9501-EAE3E5E100DA}"/>
                  </a:ext>
                </a:extLst>
              </p:cNvPr>
              <p:cNvSpPr txBox="1"/>
              <p:nvPr/>
            </p:nvSpPr>
            <p:spPr>
              <a:xfrm>
                <a:off x="257948" y="5167781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pic>
            <p:nvPicPr>
              <p:cNvPr id="281" name="Graphic 1"/>
              <p:cNvPicPr/>
              <p:nvPr/>
            </p:nvPicPr>
            <p:blipFill>
              <a:blip r:embed="rId3">
                <a:extLst>
                  <a:ext uri="{96DAC541-7B7A-43D3-8B79-37D633B846F1}">
    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9"/>
                  </a:ext>
                </a:extLst>
              </a:blip>
              <a:stretch>
                <a:fillRect/>
              </a:stretch>
            </p:blipFill>
            <p:spPr>
              <a:xfrm>
                <a:off x="636075" y="1255324"/>
                <a:ext cx="5532707" cy="3319288"/>
              </a:xfrm>
              <a:prstGeom prst="rect">
                <a:avLst/>
              </a:prstGeom>
            </p:spPr>
          </p:pic>
          <p:sp>
            <p:nvSpPr>
              <p:cNvPr id="282" name="TextBox 281"/>
              <p:cNvSpPr txBox="1"/>
              <p:nvPr/>
            </p:nvSpPr>
            <p:spPr>
              <a:xfrm>
                <a:off x="1377520" y="6462938"/>
                <a:ext cx="5934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500bp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1315003" y="6198864"/>
                <a:ext cx="6559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1000bp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21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6</cp:revision>
  <dcterms:created xsi:type="dcterms:W3CDTF">2022-12-18T22:25:48Z</dcterms:created>
  <dcterms:modified xsi:type="dcterms:W3CDTF">2023-08-22T16:21:53Z</dcterms:modified>
</cp:coreProperties>
</file>